
<file path=[Content_Types].xml><?xml version="1.0" encoding="utf-8"?>
<Types xmlns="http://schemas.openxmlformats.org/package/2006/content-types">
  <Default Extension="jpeg" ContentType="image/jpeg"/>
  <Default Extension="jpg" ContentType="image/pn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6" r:id="rId1"/>
  </p:sldMasterIdLst>
  <p:sldIdLst>
    <p:sldId id="258" r:id="rId2"/>
    <p:sldId id="261" r:id="rId3"/>
    <p:sldId id="264" r:id="rId4"/>
    <p:sldId id="265" r:id="rId5"/>
    <p:sldId id="263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34B6-F055-4C8D-B714-F9F1761A16CA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CCD61-FF0B-4A6B-9B64-B1FD48014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5100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34B6-F055-4C8D-B714-F9F1761A16CA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CCD61-FF0B-4A6B-9B64-B1FD48014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199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34B6-F055-4C8D-B714-F9F1761A16CA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CCD61-FF0B-4A6B-9B64-B1FD48014EF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1312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34B6-F055-4C8D-B714-F9F1761A16CA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CCD61-FF0B-4A6B-9B64-B1FD48014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174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34B6-F055-4C8D-B714-F9F1761A16CA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CCD61-FF0B-4A6B-9B64-B1FD48014EF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12515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34B6-F055-4C8D-B714-F9F1761A16CA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CCD61-FF0B-4A6B-9B64-B1FD48014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7663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34B6-F055-4C8D-B714-F9F1761A16CA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CCD61-FF0B-4A6B-9B64-B1FD48014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6198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34B6-F055-4C8D-B714-F9F1761A16CA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CCD61-FF0B-4A6B-9B64-B1FD48014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779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34B6-F055-4C8D-B714-F9F1761A16CA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CCD61-FF0B-4A6B-9B64-B1FD48014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36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34B6-F055-4C8D-B714-F9F1761A16CA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CCD61-FF0B-4A6B-9B64-B1FD48014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066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34B6-F055-4C8D-B714-F9F1761A16CA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CCD61-FF0B-4A6B-9B64-B1FD48014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217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34B6-F055-4C8D-B714-F9F1761A16CA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CCD61-FF0B-4A6B-9B64-B1FD48014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129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34B6-F055-4C8D-B714-F9F1761A16CA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CCD61-FF0B-4A6B-9B64-B1FD48014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76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34B6-F055-4C8D-B714-F9F1761A16CA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CCD61-FF0B-4A6B-9B64-B1FD48014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1917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34B6-F055-4C8D-B714-F9F1761A16CA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CCD61-FF0B-4A6B-9B64-B1FD48014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5229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CCD61-FF0B-4A6B-9B64-B1FD48014EF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34B6-F055-4C8D-B714-F9F1761A16CA}" type="datetimeFigureOut">
              <a:rPr lang="en-US" smtClean="0"/>
              <a:t>1/2/2024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67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134B6-F055-4C8D-B714-F9F1761A16CA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EFCCD61-FF0B-4A6B-9B64-B1FD48014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579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7" r:id="rId1"/>
    <p:sldLayoutId id="2147483948" r:id="rId2"/>
    <p:sldLayoutId id="2147483949" r:id="rId3"/>
    <p:sldLayoutId id="2147483950" r:id="rId4"/>
    <p:sldLayoutId id="2147483951" r:id="rId5"/>
    <p:sldLayoutId id="2147483952" r:id="rId6"/>
    <p:sldLayoutId id="2147483953" r:id="rId7"/>
    <p:sldLayoutId id="2147483954" r:id="rId8"/>
    <p:sldLayoutId id="2147483955" r:id="rId9"/>
    <p:sldLayoutId id="2147483956" r:id="rId10"/>
    <p:sldLayoutId id="2147483957" r:id="rId11"/>
    <p:sldLayoutId id="2147483958" r:id="rId12"/>
    <p:sldLayoutId id="2147483959" r:id="rId13"/>
    <p:sldLayoutId id="2147483960" r:id="rId14"/>
    <p:sldLayoutId id="2147483961" r:id="rId15"/>
    <p:sldLayoutId id="214748396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  <a:endParaRPr lang="fa-IR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fa-IR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 name and last name</a:t>
            </a:r>
            <a:endParaRPr lang="fa-IR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fa-IR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Affiliation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1647646" y="424669"/>
            <a:ext cx="7944928" cy="7715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510" algn="ctr">
              <a:lnSpc>
                <a:spcPct val="115000"/>
              </a:lnSpc>
              <a:spcAft>
                <a:spcPts val="20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7th  Iranian National Congress of Trace Element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1-3 may – 2024 |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Fouman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Faculty of Engineering- University of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Tehran,Gilan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Iran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| </a:t>
            </a:r>
            <a:endParaRPr lang="en-US" sz="2000" dirty="0"/>
          </a:p>
        </p:txBody>
      </p:sp>
      <p:sp>
        <p:nvSpPr>
          <p:cNvPr id="8" name="Rounded Rectangle 7"/>
          <p:cNvSpPr/>
          <p:nvPr/>
        </p:nvSpPr>
        <p:spPr>
          <a:xfrm>
            <a:off x="9937630" y="301925"/>
            <a:ext cx="1647645" cy="164240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آرم دانشگاه </a:t>
            </a:r>
          </a:p>
          <a:p>
            <a:pPr algn="ctr"/>
            <a:r>
              <a:rPr lang="fa-IR" dirty="0">
                <a:cs typeface="B Nazanin" panose="00000400000000000000" pitchFamily="2" charset="-78"/>
              </a:rPr>
              <a:t>شخص ارائه دهنده</a:t>
            </a:r>
            <a:endParaRPr lang="en-US" dirty="0">
              <a:cs typeface="B Nazanin" panose="00000400000000000000" pitchFamily="2" charset="-78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1B11CE5-A0C9-09ED-03FD-ABB8DDB9070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806" y="98038"/>
            <a:ext cx="1525489" cy="1525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222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706061" y="2081262"/>
            <a:ext cx="8596669" cy="143198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Dear authors, please use this format to create PowerPoint.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Please email to the secretariat by 2024/2/19.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you.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96324" y="6351942"/>
            <a:ext cx="8604541" cy="397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86182" y="6371840"/>
            <a:ext cx="9093720" cy="287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510">
              <a:lnSpc>
                <a:spcPct val="115000"/>
              </a:lnSpc>
              <a:spcAft>
                <a:spcPts val="200"/>
              </a:spcAft>
            </a:pP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7th  Iranian National Congress of Trace Element 1-3 may – 2024 |</a:t>
            </a:r>
            <a:r>
              <a:rPr lang="en-US" sz="1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Fouman</a:t>
            </a: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Faculty of Engineering- University of </a:t>
            </a:r>
            <a:r>
              <a:rPr lang="en-US" sz="1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Tehran,Gilan</a:t>
            </a: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Iran| 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9937630" y="301925"/>
            <a:ext cx="1647645" cy="164240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آرم دانشگاه </a:t>
            </a:r>
          </a:p>
          <a:p>
            <a:pPr algn="ctr"/>
            <a:r>
              <a:rPr lang="fa-IR" dirty="0">
                <a:cs typeface="B Nazanin" panose="00000400000000000000" pitchFamily="2" charset="-78"/>
              </a:rPr>
              <a:t>شخص ارائه دهنده</a:t>
            </a:r>
            <a:endParaRPr lang="en-US" dirty="0">
              <a:cs typeface="B Nazanin" panose="00000400000000000000" pitchFamily="2" charset="-78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8213576-6C0D-9079-4143-1DFCA63912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57" y="146067"/>
            <a:ext cx="1240971" cy="1240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883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706061" y="2081262"/>
            <a:ext cx="8596669" cy="143198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Dear authors, please use this format to create PowerPoint.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Please email to the secretariat by 2024/2/19.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you.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96324" y="6351942"/>
            <a:ext cx="8604541" cy="397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86182" y="6371840"/>
            <a:ext cx="9093720" cy="287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510">
              <a:lnSpc>
                <a:spcPct val="115000"/>
              </a:lnSpc>
              <a:spcAft>
                <a:spcPts val="200"/>
              </a:spcAft>
            </a:pP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7th  Iranian National Congress of Trace Element 1-3 may – 2024 |</a:t>
            </a:r>
            <a:r>
              <a:rPr lang="en-US" sz="1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Fouman</a:t>
            </a: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Faculty of Engineering- University of </a:t>
            </a:r>
            <a:r>
              <a:rPr lang="en-US" sz="1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Tehran,Gilan</a:t>
            </a: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Iran| 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9937630" y="301925"/>
            <a:ext cx="1647645" cy="164240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آرم دانشگاه </a:t>
            </a:r>
          </a:p>
          <a:p>
            <a:pPr algn="ctr"/>
            <a:r>
              <a:rPr lang="fa-IR" dirty="0">
                <a:cs typeface="B Nazanin" panose="00000400000000000000" pitchFamily="2" charset="-78"/>
              </a:rPr>
              <a:t>شخص ارائه دهنده</a:t>
            </a:r>
            <a:endParaRPr lang="en-US" dirty="0">
              <a:cs typeface="B Nazanin" panose="00000400000000000000" pitchFamily="2" charset="-78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8213576-6C0D-9079-4143-1DFCA63912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57" y="146067"/>
            <a:ext cx="1240971" cy="1240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143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706061" y="2081262"/>
            <a:ext cx="8596669" cy="143198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Dear authors, please use this format to create PowerPoint.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Please email to the secretariat by 2024/2/19.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you.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96324" y="6351942"/>
            <a:ext cx="8604541" cy="397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86182" y="6371840"/>
            <a:ext cx="9093720" cy="287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510">
              <a:lnSpc>
                <a:spcPct val="115000"/>
              </a:lnSpc>
              <a:spcAft>
                <a:spcPts val="200"/>
              </a:spcAft>
            </a:pP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7th  Iranian National Congress of Trace Element 1-3 may – 2024 |</a:t>
            </a:r>
            <a:r>
              <a:rPr lang="en-US" sz="1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Fouman</a:t>
            </a: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Faculty of Engineering- University of </a:t>
            </a:r>
            <a:r>
              <a:rPr lang="en-US" sz="1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Tehran,Gilan</a:t>
            </a: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Iran| 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9937630" y="301925"/>
            <a:ext cx="1647645" cy="164240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آرم دانشگاه </a:t>
            </a:r>
          </a:p>
          <a:p>
            <a:pPr algn="ctr"/>
            <a:r>
              <a:rPr lang="fa-IR" dirty="0">
                <a:cs typeface="B Nazanin" panose="00000400000000000000" pitchFamily="2" charset="-78"/>
              </a:rPr>
              <a:t>شخص ارائه دهنده</a:t>
            </a:r>
            <a:endParaRPr lang="en-US" dirty="0">
              <a:cs typeface="B Nazanin" panose="00000400000000000000" pitchFamily="2" charset="-78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8213576-6C0D-9079-4143-1DFCA63912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57" y="146067"/>
            <a:ext cx="1240971" cy="1240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864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706061" y="2081262"/>
            <a:ext cx="8596669" cy="143198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Dear authors, please use this format to create PowerPoint.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Please email to the secretariat by 2024/2/19.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you.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96324" y="6351942"/>
            <a:ext cx="8604541" cy="397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86182" y="6371840"/>
            <a:ext cx="9093720" cy="287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510">
              <a:lnSpc>
                <a:spcPct val="115000"/>
              </a:lnSpc>
              <a:spcAft>
                <a:spcPts val="200"/>
              </a:spcAft>
            </a:pP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7th  Iranian National Congress of Trace Element 1-3 may – 2024 |</a:t>
            </a:r>
            <a:r>
              <a:rPr lang="en-US" sz="1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Fouman</a:t>
            </a: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Faculty of Engineering- University of </a:t>
            </a:r>
            <a:r>
              <a:rPr lang="en-US" sz="1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Tehran,Gilan</a:t>
            </a: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Iran| 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9937630" y="301925"/>
            <a:ext cx="1647645" cy="164240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آرم دانشگاه </a:t>
            </a:r>
          </a:p>
          <a:p>
            <a:pPr algn="ctr"/>
            <a:r>
              <a:rPr lang="fa-IR" dirty="0">
                <a:cs typeface="B Nazanin" panose="00000400000000000000" pitchFamily="2" charset="-78"/>
              </a:rPr>
              <a:t>شخص ارائه دهنده</a:t>
            </a:r>
            <a:endParaRPr lang="en-US" dirty="0">
              <a:cs typeface="B Nazanin" panose="00000400000000000000" pitchFamily="2" charset="-78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8213576-6C0D-9079-4143-1DFCA63912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57" y="146067"/>
            <a:ext cx="1240971" cy="1240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899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7473" y="801622"/>
            <a:ext cx="3105022" cy="3344214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383E5D-E9B1-5988-54DB-76589CE137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2510" y="3235423"/>
            <a:ext cx="2805338" cy="2805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8585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127</TotalTime>
  <Words>247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Times New Roman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parinaz</dc:creator>
  <cp:lastModifiedBy>Nikan</cp:lastModifiedBy>
  <cp:revision>18</cp:revision>
  <dcterms:created xsi:type="dcterms:W3CDTF">2020-02-01T15:39:20Z</dcterms:created>
  <dcterms:modified xsi:type="dcterms:W3CDTF">2024-01-02T09:08:32Z</dcterms:modified>
</cp:coreProperties>
</file>