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</p:sldMasterIdLst>
  <p:sldIdLst>
    <p:sldId id="258" r:id="rId2"/>
    <p:sldId id="261" r:id="rId3"/>
    <p:sldId id="267" r:id="rId4"/>
    <p:sldId id="268" r:id="rId5"/>
    <p:sldId id="266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10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9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1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74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1251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6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19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7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6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1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2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91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22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34B6-F055-4C8D-B714-F9F1761A16CA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FCCD61-FF0B-4A6B-9B64-B1FD4801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7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عنوان</a:t>
            </a:r>
          </a:p>
          <a:p>
            <a:pPr marL="0" indent="0" algn="ctr" rtl="1">
              <a:buNone/>
            </a:pPr>
            <a:endParaRPr lang="fa-IR" sz="24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نام و نام خانوادگی ارائه دهنده</a:t>
            </a:r>
          </a:p>
          <a:p>
            <a:pPr marL="0" indent="0" algn="ctr" rtl="1">
              <a:buNone/>
            </a:pPr>
            <a:endParaRPr lang="fa-IR" sz="24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400" dirty="0">
                <a:solidFill>
                  <a:schemeClr val="tx1"/>
                </a:solidFill>
                <a:cs typeface="B Nazanin" panose="00000400000000000000" pitchFamily="2" charset="-78"/>
              </a:rPr>
              <a:t>وابستگی سازمانی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93925" y="178947"/>
            <a:ext cx="1621766" cy="1509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1051" y="556867"/>
            <a:ext cx="7222951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marR="0" algn="ctr" rtl="1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هفتمین کنگره سراسری عناصر کمیاب  ایران |</a:t>
            </a:r>
            <a:r>
              <a:rPr lang="fa-I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دانشکده فنی فومن-دانشکدگان فنی دانشگاه تهران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|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12-14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IranNastaliq" panose="02020505000000020003" pitchFamily="18" charset="0"/>
              </a:rPr>
              <a:t> اردیبهشت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1403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0CCB87-619A-13E8-32AC-1CED33C30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11" y="129779"/>
            <a:ext cx="1373717" cy="137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22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1114002" y="1326959"/>
            <a:ext cx="8596669" cy="1127425"/>
          </a:xfrm>
        </p:spPr>
        <p:txBody>
          <a:bodyPr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نویسندگان محترم لطفا از فرمت حاضر جهت تهیه ی پاورپوینت استفاده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53042" y="2733688"/>
            <a:ext cx="8596668" cy="1513914"/>
          </a:xfrm>
        </p:spPr>
        <p:txBody>
          <a:bodyPr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تا تاریخ 1402/11/30 به ایمیل دبیرخانه ارسال فرمایید.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با تشکر</a:t>
            </a:r>
          </a:p>
          <a:p>
            <a:pPr algn="r"/>
            <a:endParaRPr lang="fa-IR" dirty="0">
              <a:solidFill>
                <a:schemeClr val="tx1"/>
              </a:solidFill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14002" y="5969722"/>
            <a:ext cx="7329169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96671" y="5969722"/>
            <a:ext cx="722295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هفتمین کنگره ملی عناصر کمیاب  ایران |دانشکده فنی فومن-دانشکدگان فنی دانشگاه تهران| 12-14 اردیبهشت1403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793925" y="178947"/>
            <a:ext cx="1621766" cy="1509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B2F249-BD80-0E97-6EED-BE77C2772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76" y="83996"/>
            <a:ext cx="1408902" cy="140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8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1114002" y="1326959"/>
            <a:ext cx="8596669" cy="1127425"/>
          </a:xfrm>
        </p:spPr>
        <p:txBody>
          <a:bodyPr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نویسندگان محترم لطفا از فرمت حاضر جهت تهیه ی پاورپوینت استفاده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53042" y="2733688"/>
            <a:ext cx="8596668" cy="1513914"/>
          </a:xfrm>
        </p:spPr>
        <p:txBody>
          <a:bodyPr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تا تاریخ 1402/11/30 به ایمیل دبیرخانه ارسال فرمایید.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با تشکر</a:t>
            </a:r>
          </a:p>
          <a:p>
            <a:pPr algn="r"/>
            <a:endParaRPr lang="fa-IR" dirty="0">
              <a:solidFill>
                <a:schemeClr val="tx1"/>
              </a:solidFill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14002" y="5969722"/>
            <a:ext cx="7329169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96671" y="5969722"/>
            <a:ext cx="722295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هفتمین کنگره ملی عناصر کمیاب  ایران |دانشکده فنی فومن-دانشکدگان فنی دانشگاه تهران| 12-14 اردیبهشت1403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793925" y="178947"/>
            <a:ext cx="1621766" cy="1509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B2F249-BD80-0E97-6EED-BE77C2772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76" y="83996"/>
            <a:ext cx="1427564" cy="14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7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1114002" y="1326959"/>
            <a:ext cx="8596669" cy="1127425"/>
          </a:xfrm>
        </p:spPr>
        <p:txBody>
          <a:bodyPr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نویسندگان محترم لطفا از فرمت حاضر جهت تهیه ی پاورپوینت استفاده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53042" y="2733688"/>
            <a:ext cx="8596668" cy="1513914"/>
          </a:xfrm>
        </p:spPr>
        <p:txBody>
          <a:bodyPr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تا تاریخ 1402/11/30 به ایمیل دبیرخانه ارسال فرمایید.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با تشکر</a:t>
            </a:r>
          </a:p>
          <a:p>
            <a:pPr algn="r"/>
            <a:endParaRPr lang="fa-IR" dirty="0">
              <a:solidFill>
                <a:schemeClr val="tx1"/>
              </a:solidFill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14002" y="5969722"/>
            <a:ext cx="7329169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96671" y="5969722"/>
            <a:ext cx="722295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هفتمین کنگره ملی عناصر کمیاب  ایران |دانشکده فنی فومن-دانشکدگان فنی دانشگاه تهران| 12-14 اردیبهشت1403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793925" y="178947"/>
            <a:ext cx="1621766" cy="1509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B2F249-BD80-0E97-6EED-BE77C2772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76" y="83996"/>
            <a:ext cx="1427564" cy="14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9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1114002" y="1326959"/>
            <a:ext cx="8596669" cy="1127425"/>
          </a:xfrm>
        </p:spPr>
        <p:txBody>
          <a:bodyPr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1800" dirty="0">
                <a:solidFill>
                  <a:schemeClr val="tx1"/>
                </a:solidFill>
                <a:cs typeface="B Nazanin" panose="00000400000000000000" pitchFamily="2" charset="-78"/>
              </a:rPr>
              <a:t>نویسندگان محترم لطفا از فرمت حاضر جهت تهیه ی پاورپوینت استفاده نمایید</a:t>
            </a:r>
            <a:endParaRPr lang="en-US" sz="1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53042" y="2733688"/>
            <a:ext cx="8596668" cy="1513914"/>
          </a:xfrm>
        </p:spPr>
        <p:txBody>
          <a:bodyPr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تا تاریخ 1402/11/30 به ایمیل دبیرخانه ارسال فرمایید.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با تشکر</a:t>
            </a:r>
          </a:p>
          <a:p>
            <a:pPr algn="r"/>
            <a:endParaRPr lang="fa-IR" dirty="0">
              <a:solidFill>
                <a:schemeClr val="tx1"/>
              </a:solidFill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14002" y="5969722"/>
            <a:ext cx="7329169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96671" y="5969722"/>
            <a:ext cx="722295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هفتمین کنگره ملی عناصر کمیاب  ایران |دانشکده فنی فومن-دانشکدگان فنی دانشگاه تهران| 12-14 اردیبهشت1403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793925" y="178947"/>
            <a:ext cx="1621766" cy="1509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آرم دانشگاه ارائه دهنده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B2F249-BD80-0E97-6EED-BE77C2772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76" y="83996"/>
            <a:ext cx="1427564" cy="14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3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194" y="2006207"/>
            <a:ext cx="1480426" cy="851293"/>
          </a:xfrm>
        </p:spPr>
        <p:txBody>
          <a:bodyPr>
            <a:normAutofit/>
          </a:bodyPr>
          <a:lstStyle/>
          <a:p>
            <a:r>
              <a:rPr lang="fa-IR" sz="4000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با تشکر</a:t>
            </a:r>
            <a:endParaRPr lang="en-US" sz="4000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6257" y="3632868"/>
            <a:ext cx="5314299" cy="735266"/>
          </a:xfrm>
        </p:spPr>
        <p:txBody>
          <a:bodyPr>
            <a:norm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هفتمین کنگره ی ملی عناصر کمیاب ایران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9858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210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parinaz</dc:creator>
  <cp:lastModifiedBy>Nikan</cp:lastModifiedBy>
  <cp:revision>14</cp:revision>
  <dcterms:created xsi:type="dcterms:W3CDTF">2020-02-01T15:39:20Z</dcterms:created>
  <dcterms:modified xsi:type="dcterms:W3CDTF">2024-01-02T09:09:19Z</dcterms:modified>
</cp:coreProperties>
</file>