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25203150" cy="36004500"/>
  <p:notesSz cx="24380825" cy="35180588"/>
  <p:defaultTextStyle>
    <a:defPPr>
      <a:defRPr lang="en-US"/>
    </a:defPPr>
    <a:lvl1pPr algn="l" defTabSz="3494815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747408" indent="-1290316" algn="l" defTabSz="3494815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494815" indent="-2580631" algn="l" defTabSz="3494815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243911" indent="-3872633" algn="l" defTabSz="3494815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6993004" indent="-5164636" algn="l" defTabSz="3494815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428829" algn="l" defTabSz="971532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914595" algn="l" defTabSz="971532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400361" algn="l" defTabSz="971532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886127" algn="l" defTabSz="971532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2776"/>
    <a:srgbClr val="FFFFFF"/>
    <a:srgbClr val="3366FF"/>
    <a:srgbClr val="FFF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779" autoAdjust="0"/>
    <p:restoredTop sz="99487" autoAdjust="0"/>
  </p:normalViewPr>
  <p:slideViewPr>
    <p:cSldViewPr>
      <p:cViewPr>
        <p:scale>
          <a:sx n="33" d="100"/>
          <a:sy n="33" d="100"/>
        </p:scale>
        <p:origin x="1694" y="235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0564813" cy="175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29082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3809663" y="0"/>
            <a:ext cx="10564812" cy="175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329082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1A10A69-4C36-4661-BED0-071FD30608A7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33415288"/>
            <a:ext cx="10564813" cy="175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29082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3809663" y="33415288"/>
            <a:ext cx="10564812" cy="175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329082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8AD0978-CA1A-46E3-837C-05F3F21F9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5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0564813" cy="1758950"/>
          </a:xfrm>
          <a:prstGeom prst="rect">
            <a:avLst/>
          </a:prstGeom>
        </p:spPr>
        <p:txBody>
          <a:bodyPr vert="horz" lIns="325618" tIns="162809" rIns="325618" bIns="162809" rtlCol="0"/>
          <a:lstStyle>
            <a:lvl1pPr algn="l" defTabSz="3496666" fontAlgn="auto">
              <a:spcBef>
                <a:spcPts val="0"/>
              </a:spcBef>
              <a:spcAft>
                <a:spcPts val="0"/>
              </a:spcAft>
              <a:defRPr sz="4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3809663" y="0"/>
            <a:ext cx="10564812" cy="1758950"/>
          </a:xfrm>
          <a:prstGeom prst="rect">
            <a:avLst/>
          </a:prstGeom>
        </p:spPr>
        <p:txBody>
          <a:bodyPr vert="horz" lIns="325618" tIns="162809" rIns="325618" bIns="162809" rtlCol="0"/>
          <a:lstStyle>
            <a:lvl1pPr algn="r" defTabSz="3496666" fontAlgn="auto">
              <a:spcBef>
                <a:spcPts val="0"/>
              </a:spcBef>
              <a:spcAft>
                <a:spcPts val="0"/>
              </a:spcAft>
              <a:defRPr sz="4300">
                <a:latin typeface="+mn-lt"/>
                <a:cs typeface="+mn-cs"/>
              </a:defRPr>
            </a:lvl1pPr>
          </a:lstStyle>
          <a:p>
            <a:pPr>
              <a:defRPr/>
            </a:pPr>
            <a:fld id="{A8E851FD-A42C-44B7-8E1E-6986C64CCFDA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72375" y="2636838"/>
            <a:ext cx="9236075" cy="13193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325618" tIns="162809" rIns="325618" bIns="16280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38400" y="16710025"/>
            <a:ext cx="19504025" cy="15832138"/>
          </a:xfrm>
          <a:prstGeom prst="rect">
            <a:avLst/>
          </a:prstGeom>
        </p:spPr>
        <p:txBody>
          <a:bodyPr vert="horz" lIns="325618" tIns="162809" rIns="325618" bIns="16280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3415288"/>
            <a:ext cx="10564813" cy="1758950"/>
          </a:xfrm>
          <a:prstGeom prst="rect">
            <a:avLst/>
          </a:prstGeom>
        </p:spPr>
        <p:txBody>
          <a:bodyPr vert="horz" lIns="325618" tIns="162809" rIns="325618" bIns="162809" rtlCol="0" anchor="b"/>
          <a:lstStyle>
            <a:lvl1pPr algn="l" defTabSz="3496666" fontAlgn="auto">
              <a:spcBef>
                <a:spcPts val="0"/>
              </a:spcBef>
              <a:spcAft>
                <a:spcPts val="0"/>
              </a:spcAft>
              <a:defRPr sz="4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3809663" y="33415288"/>
            <a:ext cx="10564812" cy="1758950"/>
          </a:xfrm>
          <a:prstGeom prst="rect">
            <a:avLst/>
          </a:prstGeom>
        </p:spPr>
        <p:txBody>
          <a:bodyPr vert="horz" lIns="325618" tIns="162809" rIns="325618" bIns="162809" rtlCol="0" anchor="b"/>
          <a:lstStyle>
            <a:lvl1pPr algn="r" defTabSz="3496666" fontAlgn="auto">
              <a:spcBef>
                <a:spcPts val="0"/>
              </a:spcBef>
              <a:spcAft>
                <a:spcPts val="0"/>
              </a:spcAft>
              <a:defRPr sz="4300">
                <a:latin typeface="+mn-lt"/>
                <a:cs typeface="+mn-cs"/>
              </a:defRPr>
            </a:lvl1pPr>
          </a:lstStyle>
          <a:p>
            <a:pPr>
              <a:defRPr/>
            </a:pPr>
            <a:fld id="{2B4E43F3-042D-4421-8B9B-0A8957E49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78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494815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747408" algn="l" defTabSz="3494815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3494815" algn="l" defTabSz="3494815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5243911" algn="l" defTabSz="3494815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6993004" algn="l" defTabSz="3494815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8743575" algn="l" defTabSz="349743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492291" algn="l" defTabSz="349743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41007" algn="l" defTabSz="349743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989721" algn="l" defTabSz="349743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008400" cy="3598611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52868" y="3571704"/>
            <a:ext cx="126477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1771" y="3571704"/>
            <a:ext cx="76913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8789" y="3571704"/>
            <a:ext cx="25637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1877" y="3571704"/>
            <a:ext cx="25638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04171" y="26499460"/>
            <a:ext cx="201680" cy="888162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4171" y="25182427"/>
            <a:ext cx="201680" cy="1200038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4171" y="24346745"/>
            <a:ext cx="201680" cy="722029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04171" y="23848679"/>
            <a:ext cx="201680" cy="38441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20316" y="22802851"/>
            <a:ext cx="21422677" cy="10369297"/>
          </a:xfrm>
        </p:spPr>
        <p:txBody>
          <a:bodyPr/>
          <a:lstStyle>
            <a:lvl1pPr marR="34975" algn="l">
              <a:defRPr sz="153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20316" y="14881861"/>
            <a:ext cx="21422677" cy="7920990"/>
          </a:xfrm>
        </p:spPr>
        <p:txBody>
          <a:bodyPr lIns="384718" anchor="b"/>
          <a:lstStyle>
            <a:lvl1pPr marL="0" indent="0" algn="l">
              <a:spcBef>
                <a:spcPts val="0"/>
              </a:spcBef>
              <a:buNone/>
              <a:defRPr sz="7600">
                <a:solidFill>
                  <a:schemeClr val="tx1"/>
                </a:solidFill>
              </a:defRPr>
            </a:lvl1pPr>
            <a:lvl2pPr marL="1748715" indent="0" algn="ctr">
              <a:buNone/>
            </a:lvl2pPr>
            <a:lvl3pPr marL="3497430" indent="0" algn="ctr">
              <a:buNone/>
            </a:lvl3pPr>
            <a:lvl4pPr marL="5246145" indent="0" algn="ctr">
              <a:buNone/>
            </a:lvl4pPr>
            <a:lvl5pPr marL="6994860" indent="0" algn="ctr">
              <a:buNone/>
            </a:lvl5pPr>
            <a:lvl6pPr marL="8743575" indent="0" algn="ctr">
              <a:buNone/>
            </a:lvl6pPr>
            <a:lvl7pPr marL="10492291" indent="0" algn="ctr">
              <a:buNone/>
            </a:lvl7pPr>
            <a:lvl8pPr marL="12241007" indent="0" algn="ctr">
              <a:buNone/>
            </a:lvl8pPr>
            <a:lvl9pPr marL="13989721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085773-CA7A-451F-90BF-69323D2D1EA0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FF798E-5B2C-4108-BF55-0A29BD45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1B4EE8-B9A0-499A-B5B0-6643AB251E93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A5218F-B53D-49DC-82C3-F6840D759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5" y="1441859"/>
            <a:ext cx="5460683" cy="30720506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80212" y="1441859"/>
            <a:ext cx="16172020" cy="307205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E4DB1B-A7F2-4F70-8011-D1B0E438A2FC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7A5F8F-A29E-4AC4-80F4-8DD914CF5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343506-2BA0-4467-859D-76FBD0C1D7D0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D61DB6-8194-4D0F-95EF-88E82F1160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13309165" y="5637508"/>
            <a:ext cx="11912787" cy="304037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030620" y="0"/>
            <a:ext cx="15199485" cy="347309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7167984" y="9271600"/>
            <a:ext cx="21602365" cy="3276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6382220" y="0"/>
            <a:ext cx="7561287" cy="2240294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6382220" y="22402949"/>
            <a:ext cx="8820931" cy="600186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16382220" y="0"/>
            <a:ext cx="3780643" cy="2240294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16394183" y="22294311"/>
            <a:ext cx="5763259" cy="1371018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16382220" y="22402949"/>
            <a:ext cx="4411320" cy="136015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16382220" y="7200232"/>
            <a:ext cx="8820931" cy="152027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16382220" y="9200854"/>
            <a:ext cx="8820931" cy="1320209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2729517" y="22402949"/>
            <a:ext cx="13652703" cy="136015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1469870" y="22402949"/>
            <a:ext cx="14702123" cy="136015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1011818" y="12800970"/>
            <a:ext cx="15539606" cy="960197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1011818" y="11201475"/>
            <a:ext cx="15539606" cy="112014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12601576" y="22402949"/>
            <a:ext cx="3780643" cy="136015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349744" tIns="174872" rIns="349744" bIns="174872"/>
          <a:lstStyle/>
          <a:p>
            <a:pPr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99855" y="2110933"/>
            <a:ext cx="23439306" cy="465474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023782" y="3571704"/>
            <a:ext cx="75203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133168" y="3571704"/>
            <a:ext cx="75203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1235717" y="3571704"/>
            <a:ext cx="25637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 flipH="1">
            <a:off x="1312629" y="3571704"/>
            <a:ext cx="25638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380995" y="3571704"/>
            <a:ext cx="99131" cy="1922067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8400" y="7096278"/>
            <a:ext cx="15760370" cy="5131802"/>
          </a:xfrm>
        </p:spPr>
        <p:txBody>
          <a:bodyPr lIns="314769" bIns="0"/>
          <a:lstStyle>
            <a:lvl1pPr marL="209846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400" y="2688337"/>
            <a:ext cx="22481210" cy="4080510"/>
          </a:xfrm>
        </p:spPr>
        <p:txBody>
          <a:bodyPr tIns="244821"/>
          <a:lstStyle>
            <a:lvl1pPr algn="l">
              <a:buNone/>
              <a:defRPr sz="14500" b="0" cap="none" spc="-574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B57FCE-1BFE-4C08-9B47-E25CFDE7E6B9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0345BC-37DA-44CF-9DAD-E5F592273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2688336"/>
            <a:ext cx="22682834" cy="48005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849" y="9295134"/>
            <a:ext cx="11131390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31294" y="9295134"/>
            <a:ext cx="11131390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A18005-48FC-4448-92EC-30BD3E491842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B434E1-6009-45EC-91D0-36B92ACCD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2110933"/>
            <a:ext cx="24439160" cy="465474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0991" y="3571704"/>
            <a:ext cx="128186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9895" y="3571704"/>
            <a:ext cx="76913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621" y="3571704"/>
            <a:ext cx="23928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" y="3571704"/>
            <a:ext cx="25638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413614" y="3571704"/>
            <a:ext cx="75203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523001" y="3571704"/>
            <a:ext cx="73494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623841" y="3571704"/>
            <a:ext cx="25637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H="1">
            <a:off x="702463" y="3571704"/>
            <a:ext cx="25637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69119" y="3571704"/>
            <a:ext cx="99131" cy="1922067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423" y="2688336"/>
            <a:ext cx="21422677" cy="4800599"/>
          </a:xfrm>
        </p:spPr>
        <p:txBody>
          <a:bodyPr/>
          <a:lstStyle>
            <a:lvl1pPr>
              <a:defRPr sz="153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9501188"/>
            <a:ext cx="11135767" cy="3358750"/>
          </a:xfrm>
        </p:spPr>
        <p:txBody>
          <a:bodyPr anchor="ctr"/>
          <a:lstStyle>
            <a:lvl1pPr marL="279794" indent="0" algn="l">
              <a:buNone/>
              <a:defRPr sz="9200" b="1">
                <a:solidFill>
                  <a:schemeClr val="accent2"/>
                </a:solidFill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000" b="1"/>
            </a:lvl4pPr>
            <a:lvl5pPr>
              <a:buNone/>
              <a:defRPr sz="60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2852" y="9501188"/>
            <a:ext cx="11140143" cy="3358750"/>
          </a:xfrm>
        </p:spPr>
        <p:txBody>
          <a:bodyPr anchor="ctr"/>
          <a:lstStyle>
            <a:lvl1pPr marL="279794" indent="0">
              <a:buNone/>
              <a:defRPr sz="9200" b="1">
                <a:solidFill>
                  <a:schemeClr val="accent2"/>
                </a:solidFill>
              </a:defRPr>
            </a:lvl1pPr>
            <a:lvl2pPr>
              <a:buNone/>
              <a:defRPr sz="7600" b="1"/>
            </a:lvl2pPr>
            <a:lvl3pPr>
              <a:buNone/>
              <a:defRPr sz="6900" b="1"/>
            </a:lvl3pPr>
            <a:lvl4pPr>
              <a:buNone/>
              <a:defRPr sz="6000" b="1"/>
            </a:lvl4pPr>
            <a:lvl5pPr>
              <a:buNone/>
              <a:defRPr sz="60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60159" y="12909945"/>
            <a:ext cx="11135767" cy="2078659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000"/>
            </a:lvl4pPr>
            <a:lvl5pPr>
              <a:defRPr sz="6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2" y="12909945"/>
            <a:ext cx="11140143" cy="2078659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000"/>
            </a:lvl4pPr>
            <a:lvl5pPr>
              <a:defRPr sz="6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1470DC-3A02-4A33-81DB-EEB0880283C4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28309-4278-4DBF-9A23-68DED38466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316" y="2688336"/>
            <a:ext cx="21422677" cy="4800599"/>
          </a:xfrm>
        </p:spPr>
        <p:txBody>
          <a:bodyPr/>
          <a:lstStyle>
            <a:lvl1pPr>
              <a:defRPr sz="15300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DBE509-484A-4BF1-9050-191F63AC26DC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03FE50-F3D7-430E-B6C7-0F42858E5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BDA121-E8DF-4EF0-842E-910653576C2E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04FFBD-E0A4-4445-82E9-5027550823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238" y="1433513"/>
            <a:ext cx="22682834" cy="6100763"/>
          </a:xfrm>
        </p:spPr>
        <p:txBody>
          <a:bodyPr anchor="ctr"/>
          <a:lstStyle>
            <a:lvl1pPr algn="l">
              <a:buNone/>
              <a:defRPr sz="138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90238" y="7534276"/>
            <a:ext cx="6930865" cy="24003000"/>
          </a:xfrm>
        </p:spPr>
        <p:txBody>
          <a:bodyPr/>
          <a:lstStyle>
            <a:lvl1pPr marL="209846" indent="0">
              <a:buNone/>
              <a:defRPr sz="6900"/>
            </a:lvl1pPr>
            <a:lvl2pPr>
              <a:buNone/>
              <a:defRPr sz="4600"/>
            </a:lvl2pPr>
            <a:lvl3pPr>
              <a:buNone/>
              <a:defRPr sz="3800"/>
            </a:lvl3pPr>
            <a:lvl4pPr>
              <a:buNone/>
              <a:defRPr sz="3400"/>
            </a:lvl4pPr>
            <a:lvl5pPr>
              <a:buNone/>
              <a:defRPr sz="3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451181" y="7534276"/>
            <a:ext cx="15121890" cy="24003000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600"/>
            </a:lvl4pPr>
            <a:lvl5pPr>
              <a:defRPr sz="7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1BE900-0225-49B0-8F62-2528A1AA201C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53C414-2FA5-42AE-AE0F-D7307336D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5237" y="0"/>
            <a:ext cx="24194750" cy="9859371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999855" y="9896141"/>
            <a:ext cx="24208424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23301908" y="6561204"/>
            <a:ext cx="696958" cy="353795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999" y="1300321"/>
              <a:ext cx="88514" cy="8033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827" y="1389849"/>
              <a:ext cx="125584" cy="38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31" y="1299351"/>
              <a:ext cx="88514" cy="8227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23723213" y="7359260"/>
            <a:ext cx="696958" cy="355504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835" y="1300492"/>
              <a:ext cx="88842" cy="8033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752" y="1392793"/>
              <a:ext cx="125734" cy="38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367" y="1299522"/>
              <a:ext cx="88842" cy="8227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22766943" y="7901637"/>
            <a:ext cx="696958" cy="353794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999" y="1300321"/>
              <a:ext cx="88514" cy="8033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827" y="1389848"/>
              <a:ext cx="125584" cy="38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31" y="1299351"/>
              <a:ext cx="88514" cy="82278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2520317" y="2316572"/>
            <a:ext cx="18902363" cy="3684182"/>
          </a:xfrm>
        </p:spPr>
        <p:txBody>
          <a:bodyPr anchor="b"/>
          <a:lstStyle>
            <a:lvl1pPr algn="l">
              <a:buNone/>
              <a:defRPr sz="8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14388" y="9942350"/>
            <a:ext cx="24195024" cy="26040757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2200"/>
            </a:lvl1pPr>
            <a:extLst/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2520317" y="6038257"/>
            <a:ext cx="18902363" cy="3600450"/>
          </a:xfrm>
        </p:spPr>
        <p:txBody>
          <a:bodyPr/>
          <a:lstStyle>
            <a:lvl1pPr marL="104923" indent="0">
              <a:spcBef>
                <a:spcPts val="0"/>
              </a:spcBef>
              <a:buNone/>
              <a:defRPr sz="5400">
                <a:solidFill>
                  <a:srgbClr val="FFFFFF"/>
                </a:solidFill>
              </a:defRPr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17853798" y="292489"/>
            <a:ext cx="5879482" cy="191538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24F7D1-DD7B-4E5F-9BC8-F4BF62E3BA06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21000" y="292489"/>
            <a:ext cx="15332799" cy="191538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733280" y="292489"/>
            <a:ext cx="1259646" cy="191538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CF83A3-AA4B-4CA7-A2DA-4E4C6F783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1008400" cy="3598611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4171" y="26499460"/>
            <a:ext cx="201680" cy="888162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4171" y="25182427"/>
            <a:ext cx="201680" cy="1200038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04171" y="24346745"/>
            <a:ext cx="201680" cy="722029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04171" y="23848679"/>
            <a:ext cx="201680" cy="38441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2868" y="3571704"/>
            <a:ext cx="126477" cy="192206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41771" y="3571704"/>
            <a:ext cx="76913" cy="192206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88789" y="3571704"/>
            <a:ext cx="25637" cy="192206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11877" y="3571704"/>
            <a:ext cx="25638" cy="192206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49744" tIns="174872" rIns="349744" bIns="174872" anchor="ctr"/>
          <a:lstStyle/>
          <a:p>
            <a:pPr algn="ctr" defTabSz="349743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521000" y="2687552"/>
            <a:ext cx="21422507" cy="4801826"/>
          </a:xfrm>
          <a:prstGeom prst="rect">
            <a:avLst/>
          </a:prstGeom>
        </p:spPr>
        <p:txBody>
          <a:bodyPr vert="horz" lIns="349744" tIns="174872" rIns="349744" bIns="174872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521000" y="9364647"/>
            <a:ext cx="21422507" cy="2400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49744" tIns="174872" rIns="349744" bIns="174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7853798" y="33687992"/>
            <a:ext cx="5879482" cy="1917054"/>
          </a:xfrm>
          <a:prstGeom prst="rect">
            <a:avLst/>
          </a:prstGeom>
        </p:spPr>
        <p:txBody>
          <a:bodyPr vert="horz" wrap="square" lIns="349744" tIns="174872" rIns="349744" bIns="174872" numCol="1" anchor="b" anchorCtr="0" compatLnSpc="1">
            <a:prstTxWarp prst="textNoShape">
              <a:avLst/>
            </a:prstTxWarp>
          </a:bodyPr>
          <a:lstStyle>
            <a:lvl1pPr>
              <a:defRPr sz="4200" smtClean="0">
                <a:solidFill>
                  <a:schemeClr val="tx2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CBD49E-2650-41E8-A907-799619262E08}" type="datetimeFigureOut">
              <a:rPr lang="en-US"/>
              <a:pPr>
                <a:defRPr/>
              </a:pPr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21000" y="33687992"/>
            <a:ext cx="15332799" cy="1917054"/>
          </a:xfrm>
          <a:prstGeom prst="rect">
            <a:avLst/>
          </a:prstGeom>
        </p:spPr>
        <p:txBody>
          <a:bodyPr vert="horz" wrap="square" lIns="349744" tIns="174872" rIns="349744" bIns="174872" numCol="1" anchor="b" anchorCtr="0" compatLnSpc="1">
            <a:prstTxWarp prst="textNoShape">
              <a:avLst/>
            </a:prstTxWarp>
          </a:bodyPr>
          <a:lstStyle>
            <a:lvl1pPr algn="r">
              <a:defRPr sz="4200" smtClean="0">
                <a:solidFill>
                  <a:schemeClr val="tx2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3733280" y="33687992"/>
            <a:ext cx="1259646" cy="1917054"/>
          </a:xfrm>
          <a:prstGeom prst="rect">
            <a:avLst/>
          </a:prstGeom>
        </p:spPr>
        <p:txBody>
          <a:bodyPr vert="horz" wrap="square" lIns="349744" tIns="174872" rIns="349744" bIns="174872" numCol="1" anchor="b" anchorCtr="0" compatLnSpc="1">
            <a:prstTxWarp prst="textNoShape">
              <a:avLst/>
            </a:prstTxWarp>
          </a:bodyPr>
          <a:lstStyle>
            <a:lvl1pPr>
              <a:defRPr sz="4600" smtClean="0">
                <a:solidFill>
                  <a:schemeClr val="tx2"/>
                </a:solidFill>
                <a:latin typeface="Corbe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DB55BD-1809-43B6-A97E-C0C9F9BCE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5300" kern="1200" spc="-382">
          <a:solidFill>
            <a:srgbClr val="3E58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5pPr>
      <a:lvl6pPr marL="457300" algn="l" rtl="0" fontAlgn="base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6pPr>
      <a:lvl7pPr marL="914600" algn="l" rtl="0" fontAlgn="base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7pPr>
      <a:lvl8pPr marL="1371900" algn="l" rtl="0" fontAlgn="base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8pPr>
      <a:lvl9pPr marL="1829199" algn="l" rtl="0" fontAlgn="base">
        <a:spcBef>
          <a:spcPct val="0"/>
        </a:spcBef>
        <a:spcAft>
          <a:spcPct val="0"/>
        </a:spcAft>
        <a:defRPr sz="15300">
          <a:solidFill>
            <a:srgbClr val="3E587F"/>
          </a:solidFill>
          <a:latin typeface="Consolas" pitchFamily="49" charset="0"/>
        </a:defRPr>
      </a:lvl9pPr>
      <a:extLst/>
    </p:titleStyle>
    <p:bodyStyle>
      <a:lvl1pPr marL="1571992" indent="-1308869" algn="l" rtl="0" eaLnBrk="0" fontAlgn="base" hangingPunct="0">
        <a:spcBef>
          <a:spcPts val="267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831948" indent="-109128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3810227" indent="-87201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4823925" indent="-872018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5663895" indent="-802863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6540195" indent="-804409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274654" indent="-69948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8009114" indent="-69948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8743575" indent="-69948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6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8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35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2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97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61474" y="259264"/>
            <a:ext cx="24553469" cy="3463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04430" y="4289059"/>
            <a:ext cx="19298145" cy="110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60" tIns="45730" rIns="91460" bIns="45730" anchor="ctr">
            <a:spAutoFit/>
          </a:bodyPr>
          <a:lstStyle/>
          <a:p>
            <a:pPr algn="ctr" defTabSz="914600" rtl="1">
              <a:defRPr/>
            </a:pPr>
            <a:r>
              <a:rPr lang="fa-IR" sz="6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B Nazanin" pitchFamily="2" charset="-78"/>
              </a:rPr>
              <a:t>عنوان: </a:t>
            </a:r>
            <a:r>
              <a:rPr lang="en-US" sz="6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B Nazanin" pitchFamily="2" charset="-78"/>
              </a:rPr>
              <a:t>B </a:t>
            </a:r>
            <a:r>
              <a:rPr lang="en-US" sz="6600" b="1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B Nazanin" pitchFamily="2" charset="-78"/>
              </a:rPr>
              <a:t>Nazanin</a:t>
            </a:r>
            <a:r>
              <a:rPr lang="en-US" sz="6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B Nazanin" pitchFamily="2" charset="-78"/>
              </a:rPr>
              <a:t> 66(Bold)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28567" y="6696994"/>
            <a:ext cx="16993888" cy="144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60" tIns="45730" rIns="91460" bIns="45730" anchor="ctr">
            <a:spAutoFit/>
          </a:bodyPr>
          <a:lstStyle/>
          <a:p>
            <a:pPr marL="742950" indent="-742950" algn="r" defTabSz="914600" rtl="1" eaLnBrk="0" hangingPunct="0">
              <a:buAutoNum type="arabicPeriod"/>
              <a:defRPr/>
            </a:pPr>
            <a:r>
              <a:rPr lang="fa-IR" sz="4400" i="1" dirty="0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افیلیشن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(B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 44 italic)</a:t>
            </a:r>
            <a:endParaRPr lang="fa-IR" sz="4400" i="1" dirty="0">
              <a:solidFill>
                <a:srgbClr val="0070C0"/>
              </a:solidFill>
              <a:latin typeface="Times New Roman" pitchFamily="18" charset="0"/>
              <a:cs typeface="B Nazanin" pitchFamily="2" charset="-78"/>
            </a:endParaRPr>
          </a:p>
          <a:p>
            <a:pPr marL="742950" indent="-742950" algn="r" defTabSz="914600" rtl="1" eaLnBrk="0" hangingPunct="0">
              <a:buFontTx/>
              <a:buAutoNum type="arabicPeriod"/>
              <a:defRPr/>
            </a:pPr>
            <a:r>
              <a:rPr lang="fa-IR" sz="4400" i="1" dirty="0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افیلیشن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(B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B Nazanin" pitchFamily="2" charset="-78"/>
              </a:rPr>
              <a:t> 44 italic)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61599" y="8425186"/>
            <a:ext cx="23632420" cy="0"/>
          </a:xfrm>
          <a:prstGeom prst="line">
            <a:avLst/>
          </a:prstGeom>
          <a:ln w="50800" cap="flat" cmpd="thickThin">
            <a:solidFill>
              <a:srgbClr val="C00000"/>
            </a:solidFill>
            <a:rou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317" name="Rectangle 68"/>
          <p:cNvSpPr>
            <a:spLocks noChangeArrowheads="1"/>
          </p:cNvSpPr>
          <p:nvPr/>
        </p:nvSpPr>
        <p:spPr bwMode="auto">
          <a:xfrm>
            <a:off x="20306431" y="7612159"/>
            <a:ext cx="4070829" cy="813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642" tIns="36822" rIns="73642" bIns="36822">
            <a:spAutoFit/>
          </a:bodyPr>
          <a:lstStyle/>
          <a:p>
            <a:pPr algn="r" defTabSz="2970863" rtl="1">
              <a:defRPr/>
            </a:pPr>
            <a:r>
              <a:rPr lang="fa-IR" sz="4800" b="1" dirty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چکیده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850475" y="13033698"/>
            <a:ext cx="23632420" cy="0"/>
          </a:xfrm>
          <a:prstGeom prst="line">
            <a:avLst/>
          </a:prstGeom>
          <a:ln w="63500" cmpd="thinThick">
            <a:solidFill>
              <a:srgbClr val="C0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ectangle 68"/>
          <p:cNvSpPr>
            <a:spLocks noChangeArrowheads="1"/>
          </p:cNvSpPr>
          <p:nvPr/>
        </p:nvSpPr>
        <p:spPr bwMode="auto">
          <a:xfrm>
            <a:off x="7416999" y="16778114"/>
            <a:ext cx="8713143" cy="813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642" tIns="36822" rIns="73642" bIns="36822">
            <a:spAutoFit/>
          </a:bodyPr>
          <a:lstStyle/>
          <a:p>
            <a:pPr algn="r" defTabSz="2970863" rtl="1">
              <a:defRPr/>
            </a:pPr>
            <a:r>
              <a:rPr lang="fa-IR" sz="4800" b="1" dirty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نتایج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850047" y="22643841"/>
            <a:ext cx="7699728" cy="831017"/>
          </a:xfrm>
          <a:prstGeom prst="rect">
            <a:avLst/>
          </a:prstGeom>
        </p:spPr>
        <p:txBody>
          <a:bodyPr wrap="square" lIns="91460" tIns="45730" rIns="91460" bIns="45730">
            <a:spAutoFit/>
          </a:bodyPr>
          <a:lstStyle/>
          <a:p>
            <a:pPr algn="r" defTabSz="2970863" rtl="1">
              <a:defRPr/>
            </a:pPr>
            <a:r>
              <a:rPr lang="fa-IR" sz="4800" b="1" dirty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مواد و روش ها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1" name="Text Box 78"/>
          <p:cNvSpPr txBox="1">
            <a:spLocks noChangeArrowheads="1"/>
          </p:cNvSpPr>
          <p:nvPr/>
        </p:nvSpPr>
        <p:spPr bwMode="auto">
          <a:xfrm>
            <a:off x="720255" y="14257834"/>
            <a:ext cx="7313460" cy="81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491" tIns="38745" rIns="77491" bIns="38745">
            <a:spAutoFit/>
          </a:bodyPr>
          <a:lstStyle/>
          <a:p>
            <a:pPr algn="r" defTabSz="2970863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800" b="1" dirty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بحث و نتیجه گیری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3" name="Text Box 78"/>
          <p:cNvSpPr txBox="1">
            <a:spLocks noChangeArrowheads="1"/>
          </p:cNvSpPr>
          <p:nvPr/>
        </p:nvSpPr>
        <p:spPr bwMode="auto">
          <a:xfrm>
            <a:off x="288206" y="28587426"/>
            <a:ext cx="7848871" cy="81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7491" tIns="38745" rIns="77491" bIns="38745">
            <a:spAutoFit/>
          </a:bodyPr>
          <a:lstStyle/>
          <a:p>
            <a:pPr algn="r" defTabSz="2970863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4800" b="1" dirty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منابع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13335" name="Rectangle 38"/>
          <p:cNvSpPr>
            <a:spLocks noChangeArrowheads="1"/>
          </p:cNvSpPr>
          <p:nvPr/>
        </p:nvSpPr>
        <p:spPr bwMode="auto">
          <a:xfrm>
            <a:off x="17291200" y="14278002"/>
            <a:ext cx="7072362" cy="83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60" tIns="45730" rIns="91460" bIns="45730">
            <a:spAutoFit/>
          </a:bodyPr>
          <a:lstStyle/>
          <a:p>
            <a:pPr algn="r" defTabSz="2982063" rtl="1"/>
            <a:r>
              <a:rPr lang="fa-IR" sz="4800" b="1" dirty="0">
                <a:solidFill>
                  <a:srgbClr val="C00000"/>
                </a:solidFill>
                <a:latin typeface="Times New Roman" pitchFamily="18" charset="0"/>
                <a:cs typeface="B Nazanin" pitchFamily="2" charset="-78"/>
              </a:rPr>
              <a:t>مقدمه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13361" name="TextBox 61"/>
          <p:cNvSpPr txBox="1">
            <a:spLocks noChangeArrowheads="1"/>
          </p:cNvSpPr>
          <p:nvPr/>
        </p:nvSpPr>
        <p:spPr bwMode="auto">
          <a:xfrm>
            <a:off x="2160415" y="5767895"/>
            <a:ext cx="19946216" cy="83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7153" tIns="48577" rIns="97153" bIns="48577">
            <a:spAutoFit/>
          </a:bodyPr>
          <a:lstStyle/>
          <a:p>
            <a:pPr algn="ctr" defTabSz="914184" rtl="1"/>
            <a:r>
              <a:rPr lang="fa-IR" sz="4800" b="1" u="sng" dirty="0">
                <a:latin typeface="Times New Roman" pitchFamily="18" charset="0"/>
                <a:cs typeface="B Nazanin" pitchFamily="2" charset="-78"/>
              </a:rPr>
              <a:t>نویسنده اول</a:t>
            </a:r>
            <a:r>
              <a:rPr lang="en-US" sz="4800" b="1" u="sng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4800" b="1" dirty="0">
                <a:latin typeface="Times New Roman" pitchFamily="18" charset="0"/>
                <a:cs typeface="B Nazanin" pitchFamily="2" charset="-78"/>
              </a:rPr>
              <a:t>(B </a:t>
            </a:r>
            <a:r>
              <a:rPr lang="en-US" sz="4800" b="1" dirty="0" err="1"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4800" b="1" dirty="0">
                <a:latin typeface="Times New Roman" pitchFamily="18" charset="0"/>
                <a:cs typeface="B Nazanin" pitchFamily="2" charset="-78"/>
              </a:rPr>
              <a:t> 48 bold </a:t>
            </a:r>
            <a:r>
              <a:rPr lang="en-US" sz="4800" b="1" u="sng" dirty="0">
                <a:latin typeface="Times New Roman" pitchFamily="18" charset="0"/>
                <a:cs typeface="B Nazanin" pitchFamily="2" charset="-78"/>
              </a:rPr>
              <a:t>underline)</a:t>
            </a:r>
            <a:r>
              <a:rPr lang="fa-IR" sz="4800" baseline="30000" dirty="0">
                <a:cs typeface="B Nazanin" pitchFamily="2" charset="-78"/>
              </a:rPr>
              <a:t>1</a:t>
            </a:r>
            <a:r>
              <a:rPr lang="fa-IR" sz="4800" b="1" dirty="0">
                <a:latin typeface="Times New Roman" pitchFamily="18" charset="0"/>
                <a:cs typeface="B Nazanin" pitchFamily="2" charset="-78"/>
              </a:rPr>
              <a:t>، نویسنده دوم</a:t>
            </a:r>
            <a:r>
              <a:rPr lang="fa-IR" sz="5400" baseline="30000" dirty="0">
                <a:cs typeface="B Nazanin" pitchFamily="2" charset="-78"/>
              </a:rPr>
              <a:t>2</a:t>
            </a:r>
            <a:r>
              <a:rPr lang="en-US" sz="4800" b="1" dirty="0">
                <a:latin typeface="Times New Roman" pitchFamily="18" charset="0"/>
                <a:cs typeface="B Nazanin" pitchFamily="2" charset="-78"/>
              </a:rPr>
              <a:t>(B </a:t>
            </a:r>
            <a:r>
              <a:rPr lang="en-US" sz="4800" b="1" dirty="0" err="1"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4800" b="1" dirty="0">
                <a:latin typeface="Times New Roman" pitchFamily="18" charset="0"/>
                <a:cs typeface="B Nazanin" pitchFamily="2" charset="-78"/>
              </a:rPr>
              <a:t> 48 bold)</a:t>
            </a:r>
            <a:endParaRPr lang="en-AU" sz="4800" dirty="0">
              <a:cs typeface="B Nazanin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178657" y="4262711"/>
            <a:ext cx="2160000" cy="2880000"/>
          </a:xfrm>
          <a:prstGeom prst="rect">
            <a:avLst/>
          </a:prstGeom>
          <a:ln>
            <a:solidFill>
              <a:srgbClr val="00277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3200" b="1" dirty="0">
                <a:solidFill>
                  <a:srgbClr val="002776"/>
                </a:solidFill>
                <a:cs typeface="B Nazanin" pitchFamily="2" charset="-78"/>
              </a:rPr>
              <a:t>محل درج </a:t>
            </a:r>
          </a:p>
          <a:p>
            <a:pPr algn="ctr" rtl="1"/>
            <a:r>
              <a:rPr lang="fa-IR" sz="3200" b="1" dirty="0">
                <a:solidFill>
                  <a:srgbClr val="002776"/>
                </a:solidFill>
                <a:cs typeface="B Nazanin" pitchFamily="2" charset="-78"/>
              </a:rPr>
              <a:t>عکس نویسنده اول (8*6)</a:t>
            </a:r>
            <a:endParaRPr lang="en-US" sz="3200" b="1" dirty="0">
              <a:solidFill>
                <a:srgbClr val="002776"/>
              </a:solidFill>
              <a:cs typeface="B Nazanin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0255" y="8713218"/>
            <a:ext cx="23762640" cy="4176464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متن با فونت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(B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24)</a:t>
            </a:r>
            <a:r>
              <a:rPr lang="fa-IR" sz="240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 در این قسمت نوشته شود.</a:t>
            </a:r>
            <a:endParaRPr lang="fa-IR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en-US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en-US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en-AU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r>
              <a:rPr lang="fa-IR" sz="2400" b="1" i="1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کلمات کلیدی: </a:t>
            </a:r>
            <a:r>
              <a:rPr lang="en-US" sz="2400" b="1" i="1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B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24)</a:t>
            </a:r>
            <a:r>
              <a:rPr lang="fa-IR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تا 6 کلمه کلیدی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138079" y="14161004"/>
            <a:ext cx="7427948" cy="2061911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endParaRPr lang="fa-IR" sz="280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متن با فونت (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B </a:t>
            </a:r>
            <a:r>
              <a:rPr lang="en-US" sz="2800" baseline="30000" dirty="0" err="1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28</a:t>
            </a:r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)</a:t>
            </a: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fa-IR" sz="40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>
              <a:spcBef>
                <a:spcPts val="0"/>
              </a:spcBef>
              <a:spcAft>
                <a:spcPts val="0"/>
              </a:spcAft>
            </a:pPr>
            <a:endParaRPr lang="en-AU" sz="280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 rtl="1"/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متن با فونت (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B </a:t>
            </a:r>
            <a:r>
              <a:rPr lang="en-US" sz="2800" baseline="30000" dirty="0" err="1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28</a:t>
            </a:r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)</a:t>
            </a: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en-A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001175" y="14161004"/>
            <a:ext cx="7200800" cy="20619110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marL="12700" lvl="1" indent="50800" algn="just" rtl="1"/>
            <a:endParaRPr lang="fa-IR" sz="105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lvl="1" algn="just" rtl="1"/>
            <a:endParaRPr lang="fa-IR" sz="400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lvl="1" algn="just" rtl="1"/>
            <a:endParaRPr lang="fa-IR" sz="280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lvl="1" algn="just" rtl="1"/>
            <a:endParaRPr lang="fa-IR" sz="280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lvl="1" algn="just" rtl="1"/>
            <a:endParaRPr lang="fa-IR" sz="280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lvl="1" algn="just" rtl="1"/>
            <a:endParaRPr lang="fa-IR" sz="180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36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en-A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en-A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en-A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6279" y="14161003"/>
            <a:ext cx="7252226" cy="20619111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1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متن با فونت (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B </a:t>
            </a:r>
            <a:r>
              <a:rPr lang="en-US" sz="2800" baseline="30000" dirty="0" err="1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28</a:t>
            </a:r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)</a:t>
            </a: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>
              <a:spcBef>
                <a:spcPts val="1200"/>
              </a:spcBef>
              <a:spcAft>
                <a:spcPts val="1200"/>
              </a:spcAft>
            </a:pPr>
            <a:r>
              <a:rPr lang="ar-SA" sz="3200" b="1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نتیجه گیری کلی</a:t>
            </a:r>
            <a:endParaRPr lang="fa-IR" sz="3200" b="1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متن با فونت (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B </a:t>
            </a:r>
            <a:r>
              <a:rPr lang="en-US" sz="2800" baseline="30000" dirty="0" err="1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28</a:t>
            </a:r>
            <a:r>
              <a:rPr lang="fa-IR" sz="2800" baseline="300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)</a:t>
            </a:r>
            <a:endParaRPr lang="fa-IR" sz="2800" dirty="0">
              <a:solidFill>
                <a:schemeClr val="tx1"/>
              </a:solidFill>
              <a:latin typeface="Times New Roman" pitchFamily="18" charset="0"/>
              <a:ea typeface="Calibri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/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 (time new roman 18)</a:t>
            </a:r>
          </a:p>
          <a:p>
            <a:pPr algn="just"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 rtl="1"/>
            <a:endParaRPr lang="fa-IR" sz="36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rtl="1"/>
            <a:endParaRPr lang="fa-IR" sz="28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pPr algn="just"/>
            <a:endParaRPr lang="en-A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en-A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/>
            <a:endParaRPr lang="en-A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579897" y="217430"/>
            <a:ext cx="23151209" cy="350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60" tIns="45730" rIns="91460" bIns="45730" anchor="ctr">
            <a:spAutoFit/>
          </a:bodyPr>
          <a:lstStyle/>
          <a:p>
            <a:pPr algn="ctr" defTabSz="914600" rtl="1">
              <a:defRPr/>
            </a:pPr>
            <a:endParaRPr lang="fa-IR" sz="4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Calibri" pitchFamily="34" charset="0"/>
              <a:cs typeface="B Nazanin" pitchFamily="2" charset="-78"/>
            </a:endParaRPr>
          </a:p>
          <a:p>
            <a:pPr marL="1651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endParaRPr lang="fa-IR" sz="36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IranNastaliq" panose="02000503000000020003" pitchFamily="2" charset="0"/>
            </a:endParaRPr>
          </a:p>
          <a:p>
            <a:pPr marL="1651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fa-IR" sz="3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هفتمین کنگره ملی عناصر کمیاب  ایران </a:t>
            </a:r>
          </a:p>
          <a:p>
            <a:pPr marL="16510" marR="0" algn="ctr">
              <a:lnSpc>
                <a:spcPct val="107000"/>
              </a:lnSpc>
              <a:spcBef>
                <a:spcPts val="0"/>
              </a:spcBef>
              <a:spcAft>
                <a:spcPts val="400"/>
              </a:spcAft>
            </a:pPr>
            <a:r>
              <a:rPr lang="fa-IR" sz="32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دانشکده فنی فومن-دانشگاه تهران دانشگاه تهران،  12 الی 14 اردیبهشت 1403</a:t>
            </a:r>
            <a:endParaRPr lang="en-US" sz="3200" b="1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ctr" defTabSz="914600" rtl="1">
              <a:defRPr/>
            </a:pPr>
            <a:endParaRPr lang="en-US" sz="4800" b="1" dirty="0">
              <a:solidFill>
                <a:srgbClr val="002776"/>
              </a:solidFill>
              <a:latin typeface="Times New Roman" pitchFamily="18" charset="0"/>
              <a:ea typeface="Calibri" pitchFamily="34" charset="0"/>
              <a:cs typeface="B Nazanin" pitchFamily="2" charset="-78"/>
            </a:endParaRPr>
          </a:p>
        </p:txBody>
      </p:sp>
      <p:pic>
        <p:nvPicPr>
          <p:cNvPr id="29" name="Picture 28" descr="F:\FEBS\pics\gel3.jpg"/>
          <p:cNvPicPr/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9721255" y="19802450"/>
            <a:ext cx="554461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35"/>
          <p:cNvSpPr/>
          <p:nvPr/>
        </p:nvSpPr>
        <p:spPr>
          <a:xfrm>
            <a:off x="9073183" y="23042810"/>
            <a:ext cx="712879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زیر نویس شکل: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B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24)</a:t>
            </a:r>
            <a:r>
              <a:rPr lang="fa-IR" sz="2400" dirty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) </a:t>
            </a:r>
            <a:endParaRPr lang="en-AU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745591" y="25923130"/>
            <a:ext cx="3240360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fa-IR" sz="2400" dirty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9793263" y="13166067"/>
            <a:ext cx="14728013" cy="5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3642" tIns="36822" rIns="73642" bIns="36822">
            <a:spAutoFit/>
          </a:bodyPr>
          <a:lstStyle/>
          <a:p>
            <a:pPr algn="r" defTabSz="2970863" rtl="1">
              <a:defRPr/>
            </a:pPr>
            <a:r>
              <a:rPr lang="fa-IR" sz="2800" b="1" baseline="30000" dirty="0">
                <a:latin typeface="Times New Roman" pitchFamily="18" charset="0"/>
                <a:cs typeface="B Nazanin" pitchFamily="2" charset="-78"/>
              </a:rPr>
              <a:t>* </a:t>
            </a:r>
            <a:r>
              <a:rPr lang="en-US" sz="2800" b="1" baseline="30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800" b="1" baseline="30000" dirty="0">
                <a:latin typeface="Times New Roman" pitchFamily="18" charset="0"/>
                <a:cs typeface="B Nazanin" pitchFamily="2" charset="-78"/>
              </a:rPr>
              <a:t>نویسنده مسئول: افیلیشن </a:t>
            </a:r>
            <a:r>
              <a:rPr lang="en-US" sz="2800" b="1" baseline="30000" dirty="0">
                <a:latin typeface="Times New Roman" pitchFamily="18" charset="0"/>
                <a:cs typeface="B Nazanin" pitchFamily="2" charset="-78"/>
              </a:rPr>
              <a:t>(B </a:t>
            </a:r>
            <a:r>
              <a:rPr lang="en-US" sz="2800" b="1" baseline="30000" dirty="0" err="1">
                <a:latin typeface="Times New Roman" pitchFamily="18" charset="0"/>
                <a:cs typeface="B Nazanin" pitchFamily="2" charset="-78"/>
              </a:rPr>
              <a:t>Nazanin</a:t>
            </a:r>
            <a:r>
              <a:rPr lang="en-US" sz="2800" b="1" baseline="30000" dirty="0">
                <a:latin typeface="Times New Roman" pitchFamily="18" charset="0"/>
                <a:cs typeface="B Nazanin" pitchFamily="2" charset="-78"/>
              </a:rPr>
              <a:t> 28 b) </a:t>
            </a:r>
            <a:r>
              <a:rPr lang="fa-IR" sz="2800" b="1" baseline="30000" dirty="0">
                <a:latin typeface="Times New Roman" pitchFamily="18" charset="0"/>
                <a:cs typeface="B Nazanin" pitchFamily="2" charset="-78"/>
              </a:rPr>
              <a:t>،</a:t>
            </a:r>
            <a:r>
              <a:rPr lang="en-US" sz="2800" b="1" baseline="30000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800" b="1" baseline="30000" dirty="0">
                <a:latin typeface="Times New Roman" pitchFamily="18" charset="0"/>
                <a:cs typeface="B Nazanin" pitchFamily="2" charset="-78"/>
              </a:rPr>
              <a:t> آدرس</a:t>
            </a:r>
            <a:r>
              <a:rPr lang="fa-IR" sz="2800" b="1" dirty="0"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800" b="1" baseline="30000" dirty="0">
                <a:latin typeface="Times New Roman" pitchFamily="18" charset="0"/>
                <a:cs typeface="B Nazanin" pitchFamily="2" charset="-78"/>
              </a:rPr>
              <a:t>ایمیل: </a:t>
            </a:r>
            <a:r>
              <a:rPr lang="en-US" sz="2800" b="1" baseline="30000" dirty="0">
                <a:latin typeface="Times New Roman" pitchFamily="18" charset="0"/>
                <a:cs typeface="B Nazanin" pitchFamily="2" charset="-78"/>
              </a:rPr>
              <a:t>icte2020tmu@gmail.com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340198" y="5385227"/>
            <a:ext cx="3177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8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 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21746591" y="820537"/>
            <a:ext cx="3131342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لوگوی</a:t>
            </a:r>
          </a:p>
          <a:p>
            <a:pPr algn="ctr"/>
            <a:r>
              <a:rPr lang="fa-I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دانشگاه یا </a:t>
            </a:r>
          </a:p>
          <a:p>
            <a:pPr algn="ctr"/>
            <a:r>
              <a:rPr lang="fa-I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موسسه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9B6A17-CDF6-C5DD-26AB-009F19762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16" y="291628"/>
            <a:ext cx="3427744" cy="342774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6690</TotalTime>
  <Words>183</Words>
  <Application>Microsoft Office PowerPoint</Application>
  <PresentationFormat>Custom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Consolas</vt:lpstr>
      <vt:lpstr>Corbel</vt:lpstr>
      <vt:lpstr>Times New Roman</vt:lpstr>
      <vt:lpstr>Wingdings</vt:lpstr>
      <vt:lpstr>Wingdings 2</vt:lpstr>
      <vt:lpstr>Wingdings 3</vt:lpstr>
      <vt:lpstr>Metro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Rahmani</dc:creator>
  <cp:lastModifiedBy>Nikan</cp:lastModifiedBy>
  <cp:revision>544</cp:revision>
  <dcterms:created xsi:type="dcterms:W3CDTF">2011-02-04T09:22:52Z</dcterms:created>
  <dcterms:modified xsi:type="dcterms:W3CDTF">2024-01-02T08:52:24Z</dcterms:modified>
</cp:coreProperties>
</file>